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21/07/2025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59.emf"/><Relationship Id="rId7" Type="http://schemas.openxmlformats.org/officeDocument/2006/relationships/image" Target="../media/image1530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0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954A6A-D074-1BDD-3F91-65929B1DE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4008"/>
            <a:ext cx="12192000" cy="6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/>
              <a:t>Arrays’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/>
              <a:t> and </a:t>
            </a:r>
            <a:r>
              <a:rPr lang="it-IT" dirty="0"/>
              <a:t>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/>
              <a:t>There is </a:t>
            </a:r>
            <a:r>
              <a:rPr lang="en-US" dirty="0"/>
              <a:t>plenty of types, so </a:t>
            </a:r>
            <a:r>
              <a:rPr lang="en-US" dirty="0">
                <a:hlinkClick r:id="rId2"/>
              </a:rPr>
              <a:t>let’s learn about a few of them </a:t>
            </a:r>
            <a:r>
              <a:rPr lang="en-US" dirty="0"/>
              <a:t>that are useful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multiple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6242</Words>
  <Application>Microsoft Office PowerPoint</Application>
  <PresentationFormat>Widescreen</PresentationFormat>
  <Paragraphs>647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Arial</vt:lpstr>
      <vt:lpstr>Cambria Math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objects?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260</cp:revision>
  <dcterms:created xsi:type="dcterms:W3CDTF">2025-06-26T11:45:10Z</dcterms:created>
  <dcterms:modified xsi:type="dcterms:W3CDTF">2025-07-21T23:39:36Z</dcterms:modified>
</cp:coreProperties>
</file>